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188050" y="1279160"/>
            <a:ext cx="61773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1">
              <a:spcAft>
                <a:spcPts val="0"/>
              </a:spcAft>
            </a:pPr>
            <a:r>
              <a:rPr lang="ar-SA" sz="36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أخبرنا بآرائك في رعاية الصحة العقلية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79128" y="2493402"/>
            <a:ext cx="6876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24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استطلاع خدمة الصحة العقلية المحلية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كنت لا ترغب في المشاركة، أو إذا كان لديك أي أسئلة عن الاستطلاع، يرجى الاتصال بـ: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المشاركة 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طوعية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وجميع الإجابات 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سرية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إذا دُعيت للمشاركة، لن يستخدم اسمك ورقم هاتفك وعنوانك البريدي إلا الباحثون لإجراء الاستطلاع. لن تتم مشاركة معلوماتك وإجاباتك مع أي شخص يقدم لك الرعاية، وجميع البيانات المنشورة ستكون 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مجهولة الهوية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ستجري الهيئة قريبًا استطلاعا لفهم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رأيك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في الرعاية التي تلقيتها.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سمعنا في العام الماضي وجهات نظر ما يقرب من 15000 شخص.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ساعدتنا النتائج في </a:t>
            </a:r>
            <a:r>
              <a:rPr lang="ar-SA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تحسين جودة الرعاية وتجارب رعاية الصحة العقلية للأفراد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89882" y="5214327"/>
            <a:ext cx="50580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ساعدنا في تحسين خدماتك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25391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1050" b="1" dirty="0">
                <a:solidFill>
                  <a:schemeClr val="bg1"/>
                </a:solidFill>
              </a:rPr>
              <a:t>حصل استطلاع خدمة الصحة العقلية المحلية على موافقة بموجب المادة 251 (قانون خدمة الصحة الوطنية NHS لعام 2006) لمعالجة بيانات التواصل.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233850" y="8329273"/>
            <a:ext cx="392801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11AE4B-B4CF-49F1-97BE-E97EB4487E77}">
  <ds:schemaRefs>
    <ds:schemaRef ds:uri="c497441b-d3fe-4788-8629-aff52d38f515"/>
    <ds:schemaRef ds:uri="http://purl.org/dc/elements/1.1/"/>
    <ds:schemaRef ds:uri="1d162527-c308-4a98-98b8-9e726c57dd8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87128C-AC88-4901-99E0-4E42BF299D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3A0E9-24E1-41AE-8C3E-35C3E25116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154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2025-03-17T10:06:35Z</dcterms:created>
  <dcterms:modified xsi:type="dcterms:W3CDTF">2025-03-31T11:10:52Z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